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5" r:id="rId6"/>
    <p:sldId id="298" r:id="rId7"/>
    <p:sldId id="296" r:id="rId8"/>
    <p:sldId id="303" r:id="rId9"/>
    <p:sldId id="302" r:id="rId10"/>
    <p:sldId id="301" r:id="rId11"/>
    <p:sldId id="297" r:id="rId12"/>
    <p:sldId id="305" r:id="rId13"/>
    <p:sldId id="306" r:id="rId14"/>
    <p:sldId id="307" r:id="rId15"/>
    <p:sldId id="30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a:lstStyle/>
        <a:p>
          <a:endParaRPr lang="en-US"/>
        </a:p>
      </dgm:t>
    </dgm:pt>
    <dgm:pt modelId="{E5E4D699-C3CF-4415-B32C-A18B48AFE2A3}">
      <dgm:prSet/>
      <dgm:spPr/>
      <dgm:t>
        <a:bodyPr/>
        <a:lstStyle/>
        <a:p>
          <a:r>
            <a:rPr lang="en-US" dirty="0"/>
            <a:t>Even Xu</a:t>
          </a:r>
        </a:p>
      </dgm:t>
    </dgm:pt>
    <dgm:pt modelId="{61990FFE-20A5-4112-BACD-16BA28C36EBA}" type="sibTrans" cxnId="{A2DF84EA-DA42-4F03-BD6F-8E8D9966CB10}">
      <dgm:prSet/>
      <dgm:spPr/>
      <dgm:t>
        <a:bodyPr/>
        <a:lstStyle/>
        <a:p>
          <a:endParaRPr lang="en-US"/>
        </a:p>
      </dgm:t>
    </dgm:pt>
    <dgm:pt modelId="{C7C70553-EB1A-4554-849D-8153CC4AFCEB}" type="parTrans" cxnId="{A2DF84EA-DA42-4F03-BD6F-8E8D9966CB10}">
      <dgm:prSet/>
      <dgm:spPr/>
      <dgm:t>
        <a:bodyPr/>
        <a:lstStyle/>
        <a:p>
          <a:endParaRPr lang="en-US"/>
        </a:p>
      </dgm:t>
    </dgm:pt>
    <dgm:pt modelId="{5FC34D3A-C8D4-483C-8695-507470E74D50}">
      <dgm:prSet/>
      <dgm:spPr/>
      <dgm:t>
        <a:bodyPr/>
        <a:lstStyle/>
        <a:p>
          <a:r>
            <a:rPr lang="en-US" dirty="0" err="1"/>
            <a:t>Tanav</a:t>
          </a:r>
          <a:r>
            <a:rPr lang="en-US" dirty="0"/>
            <a:t> Sharma</a:t>
          </a:r>
        </a:p>
      </dgm:t>
    </dgm:pt>
    <dgm:pt modelId="{1DECF9F5-40C0-4379-BCCE-7BCAAD54807B}" type="sibTrans" cxnId="{277179CE-E2F5-4733-8D23-9E37CACB7B9E}">
      <dgm:prSet/>
      <dgm:spPr/>
      <dgm:t>
        <a:bodyPr/>
        <a:lstStyle/>
        <a:p>
          <a:endParaRPr lang="en-US"/>
        </a:p>
      </dgm:t>
    </dgm:pt>
    <dgm:pt modelId="{9978A89C-C2F1-4241-807C-13619E6D6376}" type="parTrans" cxnId="{277179CE-E2F5-4733-8D23-9E37CACB7B9E}">
      <dgm:prSet/>
      <dgm:spPr/>
      <dgm:t>
        <a:bodyPr/>
        <a:lstStyle/>
        <a:p>
          <a:endParaRPr lang="en-US"/>
        </a:p>
      </dgm:t>
    </dgm:pt>
    <dgm:pt modelId="{9845D52A-E054-4EB0-A5A3-32AE7DC6D645}">
      <dgm:prSet/>
      <dgm:spPr/>
      <dgm:t>
        <a:bodyPr/>
        <a:lstStyle/>
        <a:p>
          <a:r>
            <a:rPr lang="en-US" dirty="0"/>
            <a:t>Bryan K</a:t>
          </a:r>
        </a:p>
      </dgm:t>
    </dgm:pt>
    <dgm:pt modelId="{796364FD-7651-493A-AEE5-8DD45DF8EEAC}" type="sibTrans" cxnId="{B04C6215-C46D-4282-963F-02A26E25C8AB}">
      <dgm:prSet/>
      <dgm:spPr/>
      <dgm:t>
        <a:bodyPr/>
        <a:lstStyle/>
        <a:p>
          <a:endParaRPr lang="en-US"/>
        </a:p>
      </dgm:t>
    </dgm:pt>
    <dgm:pt modelId="{952EE001-86C3-4022-96EE-ABDB540B8A78}" type="parTrans" cxnId="{B04C6215-C46D-4282-963F-02A26E25C8AB}">
      <dgm:prSet/>
      <dgm:spPr/>
      <dgm:t>
        <a:bodyPr/>
        <a:lstStyle/>
        <a:p>
          <a:endParaRPr lang="en-US"/>
        </a:p>
      </dgm:t>
    </dgm:pt>
    <dgm:pt modelId="{9AC77E87-FC4D-4F04-889B-73358514DC0D}">
      <dgm:prSet/>
      <dgm:spPr/>
      <dgm:t>
        <a:bodyPr/>
        <a:lstStyle/>
        <a:p>
          <a:r>
            <a:rPr lang="en-US" dirty="0"/>
            <a:t>Keith</a:t>
          </a:r>
          <a:r>
            <a:rPr lang="en-US" baseline="0" dirty="0"/>
            <a:t> </a:t>
          </a:r>
          <a:r>
            <a:rPr lang="en-US" baseline="0" dirty="0" err="1"/>
            <a:t>McManamen</a:t>
          </a:r>
          <a:endParaRPr lang="en-US" dirty="0"/>
        </a:p>
      </dgm:t>
    </dgm:pt>
    <dgm:pt modelId="{3A77AB9A-DF29-465E-A0A5-D4FA3D0C537F}" type="sibTrans" cxnId="{04774158-8FAB-47B4-A2EE-D3D3A7E958BE}">
      <dgm:prSet/>
      <dgm:spPr/>
      <dgm:t>
        <a:bodyPr/>
        <a:lstStyle/>
        <a:p>
          <a:endParaRPr lang="en-US"/>
        </a:p>
      </dgm:t>
    </dgm:pt>
    <dgm:pt modelId="{B29F90F6-921F-42B9-A496-5D121F61821E}" type="parTrans" cxnId="{04774158-8FAB-47B4-A2EE-D3D3A7E958BE}">
      <dgm:prSet/>
      <dgm:spPr/>
      <dgm:t>
        <a:bodyPr/>
        <a:lstStyle/>
        <a:p>
          <a:endParaRPr lang="en-US"/>
        </a:p>
      </dgm:t>
    </dgm:pt>
    <dgm:pt modelId="{7950175C-E36A-4E1F-AC1F-8DFECA3FFCF4}">
      <dgm:prSet/>
      <dgm:spPr/>
      <dgm:t>
        <a:bodyPr/>
        <a:lstStyle/>
        <a:p>
          <a:r>
            <a:rPr lang="en-US" dirty="0"/>
            <a:t>Juanita Camargo</a:t>
          </a:r>
        </a:p>
      </dgm:t>
    </dgm:pt>
    <dgm:pt modelId="{D7CFD28E-D2BF-45E4-A5DF-45A5198C25AF}" type="sibTrans" cxnId="{7E715432-C9EC-49B0-81A2-23AC9D76CE67}">
      <dgm:prSet/>
      <dgm:spPr/>
      <dgm:t>
        <a:bodyPr/>
        <a:lstStyle/>
        <a:p>
          <a:endParaRPr lang="en-CA"/>
        </a:p>
      </dgm:t>
    </dgm:pt>
    <dgm:pt modelId="{991CD82C-5CE7-4E68-BEEA-2D8E959C3B58}" type="parTrans" cxnId="{7E715432-C9EC-49B0-81A2-23AC9D76CE67}">
      <dgm:prSet/>
      <dgm:spPr/>
      <dgm:t>
        <a:bodyPr/>
        <a:lstStyle/>
        <a:p>
          <a:endParaRPr lang="en-CA"/>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5">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5">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5"/>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5"/>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4"/>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5">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5">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5"/>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5"/>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4"/>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5">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5">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5"/>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5"/>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4"/>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5">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5">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5"/>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5"/>
      <dgm:spPr/>
    </dgm:pt>
    <dgm:pt modelId="{D3810F1D-4B00-48FE-B4C9-510F3F52C1C3}" type="pres">
      <dgm:prSet presAssocID="{9AC77E87-FC4D-4F04-889B-73358514DC0D}" presName="EmptyPane" presStyleCnt="0"/>
      <dgm:spPr/>
    </dgm:pt>
    <dgm:pt modelId="{E6DB8D91-9ED6-41E9-A43E-F8F577CDE90E}" type="pres">
      <dgm:prSet presAssocID="{3A77AB9A-DF29-465E-A0A5-D4FA3D0C537F}" presName="spaceBetweenRectangles" presStyleLbl="fgAcc1" presStyleIdx="3" presStyleCnt="4"/>
      <dgm:spPr/>
    </dgm:pt>
    <dgm:pt modelId="{09375A12-C737-4039-BCDC-7B20BDCF831B}" type="pres">
      <dgm:prSet presAssocID="{7950175C-E36A-4E1F-AC1F-8DFECA3FFCF4}" presName="composite" presStyleCnt="0"/>
      <dgm:spPr/>
    </dgm:pt>
    <dgm:pt modelId="{109DB17C-AC63-44F9-8BC9-779B8A2A3F6D}" type="pres">
      <dgm:prSet presAssocID="{7950175C-E36A-4E1F-AC1F-8DFECA3FFCF4}" presName="Parent1" presStyleLbl="alignNode1" presStyleIdx="4" presStyleCnt="5">
        <dgm:presLayoutVars>
          <dgm:chMax val="1"/>
          <dgm:chPref val="1"/>
          <dgm:bulletEnabled val="1"/>
        </dgm:presLayoutVars>
      </dgm:prSet>
      <dgm:spPr/>
    </dgm:pt>
    <dgm:pt modelId="{293AA5A4-8C5A-49A2-89B4-7734B8D3D0F3}" type="pres">
      <dgm:prSet presAssocID="{7950175C-E36A-4E1F-AC1F-8DFECA3FFCF4}" presName="Childtext1" presStyleLbl="revTx" presStyleIdx="4" presStyleCnt="5">
        <dgm:presLayoutVars>
          <dgm:chMax val="0"/>
          <dgm:chPref val="0"/>
          <dgm:bulletEnabled/>
        </dgm:presLayoutVars>
      </dgm:prSet>
      <dgm:spPr/>
    </dgm:pt>
    <dgm:pt modelId="{D439E617-E12F-4319-92A2-BFC148C084EB}" type="pres">
      <dgm:prSet presAssocID="{7950175C-E36A-4E1F-AC1F-8DFECA3FFCF4}" presName="ConnectLine" presStyleLbl="sibTrans1D1" presStyleIdx="4" presStyleCnt="5"/>
      <dgm:spPr>
        <a:noFill/>
        <a:ln w="12700" cap="flat" cmpd="sng" algn="ctr">
          <a:solidFill>
            <a:schemeClr val="accent1">
              <a:hueOff val="0"/>
              <a:satOff val="0"/>
              <a:lumOff val="0"/>
              <a:alphaOff val="0"/>
            </a:schemeClr>
          </a:solidFill>
          <a:prstDash val="dash"/>
        </a:ln>
        <a:effectLst/>
      </dgm:spPr>
    </dgm:pt>
    <dgm:pt modelId="{15F0214A-5CAD-4CC0-8CAD-D051CD9824F4}" type="pres">
      <dgm:prSet presAssocID="{7950175C-E36A-4E1F-AC1F-8DFECA3FFCF4}" presName="ConnectLineEnd" presStyleLbl="node1" presStyleIdx="4" presStyleCnt="5"/>
      <dgm:spPr/>
    </dgm:pt>
    <dgm:pt modelId="{1A63DD8F-8F72-41E6-BC36-7FF1FECB8288}" type="pres">
      <dgm:prSet presAssocID="{7950175C-E36A-4E1F-AC1F-8DFECA3FFCF4}" presName="EmptyPane" presStyleCnt="0"/>
      <dgm:spPr/>
    </dgm:pt>
  </dgm:ptLst>
  <dgm:cxnLst>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C5D8602B-517E-43E4-BD3A-FC1FECDD1246}" type="presOf" srcId="{08F627ED-A304-4697-8C44-18E45D3D2B1A}" destId="{0580C383-85A3-425E-A44E-5E7306FF943E}" srcOrd="0" destOrd="0" presId="urn:microsoft.com/office/officeart/2016/7/layout/HexagonTimeline"/>
    <dgm:cxn modelId="{7E715432-C9EC-49B0-81A2-23AC9D76CE67}" srcId="{08F627ED-A304-4697-8C44-18E45D3D2B1A}" destId="{7950175C-E36A-4E1F-AC1F-8DFECA3FFCF4}" srcOrd="4" destOrd="0" parTransId="{991CD82C-5CE7-4E68-BEEA-2D8E959C3B58}" sibTransId="{D7CFD28E-D2BF-45E4-A5DF-45A5198C25AF}"/>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8276A8DA-04D4-4B37-8B33-DA7A216CDD0E}" type="presOf" srcId="{7950175C-E36A-4E1F-AC1F-8DFECA3FFCF4}" destId="{109DB17C-AC63-44F9-8BC9-779B8A2A3F6D}"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 modelId="{476AFBD4-2A7D-4522-A3EB-1F97206341FF}" type="presParOf" srcId="{0580C383-85A3-425E-A44E-5E7306FF943E}" destId="{E6DB8D91-9ED6-41E9-A43E-F8F577CDE90E}" srcOrd="7" destOrd="0" presId="urn:microsoft.com/office/officeart/2016/7/layout/HexagonTimeline"/>
    <dgm:cxn modelId="{3E8D0006-80F6-48ED-A6DC-5567179F7A84}" type="presParOf" srcId="{0580C383-85A3-425E-A44E-5E7306FF943E}" destId="{09375A12-C737-4039-BCDC-7B20BDCF831B}" srcOrd="8" destOrd="0" presId="urn:microsoft.com/office/officeart/2016/7/layout/HexagonTimeline"/>
    <dgm:cxn modelId="{4494298E-BF51-4553-B21B-255F342BF225}" type="presParOf" srcId="{09375A12-C737-4039-BCDC-7B20BDCF831B}" destId="{109DB17C-AC63-44F9-8BC9-779B8A2A3F6D}" srcOrd="0" destOrd="0" presId="urn:microsoft.com/office/officeart/2016/7/layout/HexagonTimeline"/>
    <dgm:cxn modelId="{73243128-81EA-4D55-9891-1B9A697ADA34}" type="presParOf" srcId="{09375A12-C737-4039-BCDC-7B20BDCF831B}" destId="{293AA5A4-8C5A-49A2-89B4-7734B8D3D0F3}" srcOrd="1" destOrd="0" presId="urn:microsoft.com/office/officeart/2016/7/layout/HexagonTimeline"/>
    <dgm:cxn modelId="{A4FC3240-F130-4558-8262-DCE12F28323A}" type="presParOf" srcId="{09375A12-C737-4039-BCDC-7B20BDCF831B}" destId="{D439E617-E12F-4319-92A2-BFC148C084EB}" srcOrd="2" destOrd="0" presId="urn:microsoft.com/office/officeart/2016/7/layout/HexagonTimeline"/>
    <dgm:cxn modelId="{1C5D3765-768E-4075-BB12-1B2B3421B9D4}" type="presParOf" srcId="{09375A12-C737-4039-BCDC-7B20BDCF831B}" destId="{15F0214A-5CAD-4CC0-8CAD-D051CD9824F4}" srcOrd="3" destOrd="0" presId="urn:microsoft.com/office/officeart/2016/7/layout/HexagonTimeline"/>
    <dgm:cxn modelId="{53091385-2750-42F8-9293-6FF52303CA57}" type="presParOf" srcId="{09375A12-C737-4039-BCDC-7B20BDCF831B}" destId="{1A63DD8F-8F72-41E6-BC36-7FF1FECB8288}"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282794" y="1639269"/>
          <a:ext cx="1448055"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Even Xu</a:t>
          </a:r>
        </a:p>
      </dsp:txBody>
      <dsp:txXfrm>
        <a:off x="282794" y="1639269"/>
        <a:ext cx="1358640" cy="447073"/>
      </dsp:txXfrm>
    </dsp:sp>
    <dsp:sp modelId="{3F8C8DF1-69FF-4267-9807-429FE1F669A4}">
      <dsp:nvSpPr>
        <dsp:cNvPr id="0" name=""/>
        <dsp:cNvSpPr/>
      </dsp:nvSpPr>
      <dsp:spPr>
        <a:xfrm>
          <a:off x="1227" y="0"/>
          <a:ext cx="2011188" cy="1192195"/>
        </a:xfrm>
        <a:prstGeom prst="rect">
          <a:avLst/>
        </a:prstGeom>
        <a:noFill/>
        <a:ln>
          <a:noFill/>
        </a:ln>
        <a:effectLst/>
      </dsp:spPr>
      <dsp:style>
        <a:lnRef idx="0">
          <a:scrgbClr r="0" g="0" b="0"/>
        </a:lnRef>
        <a:fillRef idx="0">
          <a:scrgbClr r="0" g="0" b="0"/>
        </a:fillRef>
        <a:effectRef idx="0">
          <a:scrgbClr r="0" g="0" b="0"/>
        </a:effectRef>
        <a:fontRef idx="minor"/>
      </dsp:style>
    </dsp:sp>
    <dsp:sp modelId="{0EDA1889-E3C7-4C7B-AA49-EF34A4D5D342}">
      <dsp:nvSpPr>
        <dsp:cNvPr id="0" name=""/>
        <dsp:cNvSpPr/>
      </dsp:nvSpPr>
      <dsp:spPr>
        <a:xfrm>
          <a:off x="1730850" y="1862806"/>
          <a:ext cx="563132" cy="0"/>
        </a:xfrm>
        <a:custGeom>
          <a:avLst/>
          <a:gdLst/>
          <a:ahLst/>
          <a:cxnLst/>
          <a:rect l="0" t="0" r="0" b="0"/>
          <a:pathLst>
            <a:path>
              <a:moveTo>
                <a:pt x="0" y="0"/>
              </a:moveTo>
              <a:lnTo>
                <a:pt x="563132"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006822"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969566"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293983" y="1639269"/>
          <a:ext cx="1448055"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err="1"/>
            <a:t>Tanav</a:t>
          </a:r>
          <a:r>
            <a:rPr lang="en-US" sz="1100" kern="1200" dirty="0"/>
            <a:t> Sharma</a:t>
          </a:r>
        </a:p>
      </dsp:txBody>
      <dsp:txXfrm>
        <a:off x="2474264" y="1694929"/>
        <a:ext cx="1087493" cy="335753"/>
      </dsp:txXfrm>
    </dsp:sp>
    <dsp:sp modelId="{7197D426-886B-449E-A886-FD13F5E0AC97}">
      <dsp:nvSpPr>
        <dsp:cNvPr id="0" name=""/>
        <dsp:cNvSpPr/>
      </dsp:nvSpPr>
      <dsp:spPr>
        <a:xfrm>
          <a:off x="2012416" y="2533416"/>
          <a:ext cx="2011188" cy="1192195"/>
        </a:xfrm>
        <a:prstGeom prst="rect">
          <a:avLst/>
        </a:prstGeom>
        <a:noFill/>
        <a:ln>
          <a:noFill/>
        </a:ln>
        <a:effectLst/>
      </dsp:spPr>
      <dsp:style>
        <a:lnRef idx="0">
          <a:scrgbClr r="0" g="0" b="0"/>
        </a:lnRef>
        <a:fillRef idx="0">
          <a:scrgbClr r="0" g="0" b="0"/>
        </a:fillRef>
        <a:effectRef idx="0">
          <a:scrgbClr r="0" g="0" b="0"/>
        </a:effectRef>
        <a:fontRef idx="minor"/>
      </dsp:style>
    </dsp:sp>
    <dsp:sp modelId="{1E3B17F3-BEE3-4918-AC1A-690DF45EE902}">
      <dsp:nvSpPr>
        <dsp:cNvPr id="0" name=""/>
        <dsp:cNvSpPr/>
      </dsp:nvSpPr>
      <dsp:spPr>
        <a:xfrm>
          <a:off x="3742039" y="1862806"/>
          <a:ext cx="563132" cy="0"/>
        </a:xfrm>
        <a:custGeom>
          <a:avLst/>
          <a:gdLst/>
          <a:ahLst/>
          <a:cxnLst/>
          <a:rect l="0" t="0" r="0" b="0"/>
          <a:pathLst>
            <a:path>
              <a:moveTo>
                <a:pt x="0" y="0"/>
              </a:moveTo>
              <a:lnTo>
                <a:pt x="563132"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018011"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2980755"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4305172" y="1639269"/>
          <a:ext cx="1448055"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Bryan K</a:t>
          </a:r>
        </a:p>
      </dsp:txBody>
      <dsp:txXfrm>
        <a:off x="4485453" y="1694929"/>
        <a:ext cx="1087493" cy="335753"/>
      </dsp:txXfrm>
    </dsp:sp>
    <dsp:sp modelId="{DEDEAEC8-775B-4A0E-BDF8-C0B5BC0821DF}">
      <dsp:nvSpPr>
        <dsp:cNvPr id="0" name=""/>
        <dsp:cNvSpPr/>
      </dsp:nvSpPr>
      <dsp:spPr>
        <a:xfrm>
          <a:off x="4023605" y="0"/>
          <a:ext cx="2011188" cy="1192195"/>
        </a:xfrm>
        <a:prstGeom prst="rect">
          <a:avLst/>
        </a:prstGeom>
        <a:noFill/>
        <a:ln>
          <a:noFill/>
        </a:ln>
        <a:effectLst/>
      </dsp:spPr>
      <dsp:style>
        <a:lnRef idx="0">
          <a:scrgbClr r="0" g="0" b="0"/>
        </a:lnRef>
        <a:fillRef idx="0">
          <a:scrgbClr r="0" g="0" b="0"/>
        </a:fillRef>
        <a:effectRef idx="0">
          <a:scrgbClr r="0" g="0" b="0"/>
        </a:effectRef>
        <a:fontRef idx="minor"/>
      </dsp:style>
    </dsp:sp>
    <dsp:sp modelId="{601495B8-8CCC-4CA7-9BCE-B7441480B866}">
      <dsp:nvSpPr>
        <dsp:cNvPr id="0" name=""/>
        <dsp:cNvSpPr/>
      </dsp:nvSpPr>
      <dsp:spPr>
        <a:xfrm>
          <a:off x="5753227" y="1862806"/>
          <a:ext cx="563132" cy="0"/>
        </a:xfrm>
        <a:custGeom>
          <a:avLst/>
          <a:gdLst/>
          <a:ahLst/>
          <a:cxnLst/>
          <a:rect l="0" t="0" r="0" b="0"/>
          <a:pathLst>
            <a:path>
              <a:moveTo>
                <a:pt x="0" y="0"/>
              </a:moveTo>
              <a:lnTo>
                <a:pt x="563132"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5029200"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49919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a:off x="6316360" y="1639269"/>
          <a:ext cx="1448055"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Keith</a:t>
          </a:r>
          <a:r>
            <a:rPr lang="en-US" sz="1100" kern="1200" baseline="0" dirty="0"/>
            <a:t> </a:t>
          </a:r>
          <a:r>
            <a:rPr lang="en-US" sz="1100" kern="1200" baseline="0" dirty="0" err="1"/>
            <a:t>McManamen</a:t>
          </a:r>
          <a:endParaRPr lang="en-US" sz="1100" kern="1200" dirty="0"/>
        </a:p>
      </dsp:txBody>
      <dsp:txXfrm>
        <a:off x="6496641" y="1694929"/>
        <a:ext cx="1087493" cy="335753"/>
      </dsp:txXfrm>
    </dsp:sp>
    <dsp:sp modelId="{BFDCC47A-3FE9-44B5-9256-8406C22486BA}">
      <dsp:nvSpPr>
        <dsp:cNvPr id="0" name=""/>
        <dsp:cNvSpPr/>
      </dsp:nvSpPr>
      <dsp:spPr>
        <a:xfrm>
          <a:off x="6034794" y="2533416"/>
          <a:ext cx="2011188" cy="1192195"/>
        </a:xfrm>
        <a:prstGeom prst="rect">
          <a:avLst/>
        </a:prstGeom>
        <a:noFill/>
        <a:ln>
          <a:noFill/>
        </a:ln>
        <a:effectLst/>
      </dsp:spPr>
      <dsp:style>
        <a:lnRef idx="0">
          <a:scrgbClr r="0" g="0" b="0"/>
        </a:lnRef>
        <a:fillRef idx="0">
          <a:scrgbClr r="0" g="0" b="0"/>
        </a:fillRef>
        <a:effectRef idx="0">
          <a:scrgbClr r="0" g="0" b="0"/>
        </a:effectRef>
        <a:fontRef idx="minor"/>
      </dsp:style>
    </dsp:sp>
    <dsp:sp modelId="{E6DB8D91-9ED6-41E9-A43E-F8F577CDE90E}">
      <dsp:nvSpPr>
        <dsp:cNvPr id="0" name=""/>
        <dsp:cNvSpPr/>
      </dsp:nvSpPr>
      <dsp:spPr>
        <a:xfrm>
          <a:off x="7764416" y="1862806"/>
          <a:ext cx="563132" cy="0"/>
        </a:xfrm>
        <a:custGeom>
          <a:avLst/>
          <a:gdLst/>
          <a:ahLst/>
          <a:cxnLst/>
          <a:rect l="0" t="0" r="0" b="0"/>
          <a:pathLst>
            <a:path>
              <a:moveTo>
                <a:pt x="0" y="0"/>
              </a:moveTo>
              <a:lnTo>
                <a:pt x="563132"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F12EC0F-ABC1-486B-A916-C06438CBEF0F}">
      <dsp:nvSpPr>
        <dsp:cNvPr id="0" name=""/>
        <dsp:cNvSpPr/>
      </dsp:nvSpPr>
      <dsp:spPr>
        <a:xfrm>
          <a:off x="7040388"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7003132"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109DB17C-AC63-44F9-8BC9-779B8A2A3F6D}">
      <dsp:nvSpPr>
        <dsp:cNvPr id="0" name=""/>
        <dsp:cNvSpPr/>
      </dsp:nvSpPr>
      <dsp:spPr>
        <a:xfrm rot="10800000">
          <a:off x="8327549" y="1639269"/>
          <a:ext cx="1448055"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Juanita Camargo</a:t>
          </a:r>
        </a:p>
      </dsp:txBody>
      <dsp:txXfrm rot="10800000">
        <a:off x="8416964" y="1639269"/>
        <a:ext cx="1358640" cy="447073"/>
      </dsp:txXfrm>
    </dsp:sp>
    <dsp:sp modelId="{293AA5A4-8C5A-49A2-89B4-7734B8D3D0F3}">
      <dsp:nvSpPr>
        <dsp:cNvPr id="0" name=""/>
        <dsp:cNvSpPr/>
      </dsp:nvSpPr>
      <dsp:spPr>
        <a:xfrm>
          <a:off x="8045983" y="0"/>
          <a:ext cx="2011188" cy="1192195"/>
        </a:xfrm>
        <a:prstGeom prst="rect">
          <a:avLst/>
        </a:prstGeom>
        <a:noFill/>
        <a:ln>
          <a:noFill/>
        </a:ln>
        <a:effectLst/>
      </dsp:spPr>
      <dsp:style>
        <a:lnRef idx="0">
          <a:scrgbClr r="0" g="0" b="0"/>
        </a:lnRef>
        <a:fillRef idx="0">
          <a:scrgbClr r="0" g="0" b="0"/>
        </a:fillRef>
        <a:effectRef idx="0">
          <a:scrgbClr r="0" g="0" b="0"/>
        </a:effectRef>
        <a:fontRef idx="minor"/>
      </dsp:style>
    </dsp:sp>
    <dsp:sp modelId="{D439E617-E12F-4319-92A2-BFC148C084EB}">
      <dsp:nvSpPr>
        <dsp:cNvPr id="0" name=""/>
        <dsp:cNvSpPr/>
      </dsp:nvSpPr>
      <dsp:spPr>
        <a:xfrm>
          <a:off x="9051577"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5F0214A-5CAD-4CC0-8CAD-D051CD9824F4}">
      <dsp:nvSpPr>
        <dsp:cNvPr id="0" name=""/>
        <dsp:cNvSpPr/>
      </dsp:nvSpPr>
      <dsp:spPr>
        <a:xfrm>
          <a:off x="9014321"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pn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5/2/2022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5/2/2022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5/2/2022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5/2/2022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5/2/2022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5/2/2022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5/2/2022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Final PROJECT</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2 Ideas Pitch</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2A141-22CA-4276-A216-A1CD1C52F185}"/>
              </a:ext>
            </a:extLst>
          </p:cNvPr>
          <p:cNvSpPr>
            <a:spLocks noGrp="1"/>
          </p:cNvSpPr>
          <p:nvPr>
            <p:ph type="title"/>
          </p:nvPr>
        </p:nvSpPr>
        <p:spPr/>
        <p:txBody>
          <a:bodyPr/>
          <a:lstStyle/>
          <a:p>
            <a:r>
              <a:rPr lang="en-CA" dirty="0"/>
              <a:t>A quick glance of the data processing:</a:t>
            </a:r>
          </a:p>
        </p:txBody>
      </p:sp>
      <p:sp>
        <p:nvSpPr>
          <p:cNvPr id="3" name="Content Placeholder 2">
            <a:extLst>
              <a:ext uri="{FF2B5EF4-FFF2-40B4-BE49-F238E27FC236}">
                <a16:creationId xmlns:a16="http://schemas.microsoft.com/office/drawing/2014/main" id="{3BF5C276-916F-4E7B-8B98-F1475AF35E8F}"/>
              </a:ext>
            </a:extLst>
          </p:cNvPr>
          <p:cNvSpPr>
            <a:spLocks noGrp="1"/>
          </p:cNvSpPr>
          <p:nvPr>
            <p:ph idx="1"/>
          </p:nvPr>
        </p:nvSpPr>
        <p:spPr/>
        <p:txBody>
          <a:bodyPr/>
          <a:lstStyle/>
          <a:p>
            <a:r>
              <a:rPr lang="en-CA" dirty="0"/>
              <a:t>Data from:</a:t>
            </a:r>
          </a:p>
          <a:p>
            <a:pPr lvl="1"/>
            <a:r>
              <a:rPr lang="en-CA" dirty="0"/>
              <a:t>Car dealers top brands</a:t>
            </a:r>
          </a:p>
          <a:p>
            <a:r>
              <a:rPr lang="en-CA" dirty="0"/>
              <a:t>Predict using machine learning - sales</a:t>
            </a:r>
          </a:p>
          <a:p>
            <a:r>
              <a:rPr lang="en-CA" dirty="0"/>
              <a:t>JS and HTML for the front end and web development/design</a:t>
            </a:r>
          </a:p>
          <a:p>
            <a:endParaRPr lang="en-CA" dirty="0"/>
          </a:p>
          <a:p>
            <a:endParaRPr lang="en-CA" dirty="0"/>
          </a:p>
        </p:txBody>
      </p:sp>
    </p:spTree>
    <p:extLst>
      <p:ext uri="{BB962C8B-B14F-4D97-AF65-F5344CB8AC3E}">
        <p14:creationId xmlns:p14="http://schemas.microsoft.com/office/powerpoint/2010/main" val="4206570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a list of electric cars OFF 60% |">
            <a:extLst>
              <a:ext uri="{FF2B5EF4-FFF2-40B4-BE49-F238E27FC236}">
                <a16:creationId xmlns:a16="http://schemas.microsoft.com/office/drawing/2014/main" id="{A4FD1475-4D75-4110-952D-142A3EA39AD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204" b="30920"/>
          <a:stretch/>
        </p:blipFill>
        <p:spPr bwMode="auto">
          <a:xfrm>
            <a:off x="4810125" y="1045468"/>
            <a:ext cx="2571750" cy="4767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52122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9E8B3-8269-4078-8B29-0A11C63E5274}"/>
              </a:ext>
            </a:extLst>
          </p:cNvPr>
          <p:cNvSpPr>
            <a:spLocks noGrp="1"/>
          </p:cNvSpPr>
          <p:nvPr>
            <p:ph type="title"/>
          </p:nvPr>
        </p:nvSpPr>
        <p:spPr/>
        <p:txBody>
          <a:bodyPr/>
          <a:lstStyle/>
          <a:p>
            <a:r>
              <a:rPr lang="en-CA" dirty="0"/>
              <a:t>Our team likes meeting the user wishes</a:t>
            </a:r>
          </a:p>
        </p:txBody>
      </p:sp>
      <p:pic>
        <p:nvPicPr>
          <p:cNvPr id="5" name="Picture 4">
            <a:extLst>
              <a:ext uri="{FF2B5EF4-FFF2-40B4-BE49-F238E27FC236}">
                <a16:creationId xmlns:a16="http://schemas.microsoft.com/office/drawing/2014/main" id="{48811C53-2C36-459B-8E08-7FFC54F81B84}"/>
              </a:ext>
            </a:extLst>
          </p:cNvPr>
          <p:cNvPicPr>
            <a:picLocks noChangeAspect="1"/>
          </p:cNvPicPr>
          <p:nvPr/>
        </p:nvPicPr>
        <p:blipFill>
          <a:blip r:embed="rId2"/>
          <a:stretch>
            <a:fillRect/>
          </a:stretch>
        </p:blipFill>
        <p:spPr>
          <a:xfrm>
            <a:off x="3615714" y="1837505"/>
            <a:ext cx="4960571" cy="4222635"/>
          </a:xfrm>
          <a:prstGeom prst="rect">
            <a:avLst/>
          </a:prstGeom>
        </p:spPr>
      </p:pic>
    </p:spTree>
    <p:extLst>
      <p:ext uri="{BB962C8B-B14F-4D97-AF65-F5344CB8AC3E}">
        <p14:creationId xmlns:p14="http://schemas.microsoft.com/office/powerpoint/2010/main" val="598729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a:normAutofit/>
          </a:bodyPr>
          <a:lstStyle/>
          <a:p>
            <a:pPr algn="ctr"/>
            <a:r>
              <a:rPr lang="en-US" dirty="0"/>
              <a:t>Our Team</a:t>
            </a:r>
          </a:p>
        </p:txBody>
      </p:sp>
      <p:graphicFrame>
        <p:nvGraphicFramePr>
          <p:cNvPr id="31" name="Content Placeholder 2" descr="SmartArt timeline">
            <a:extLst>
              <a:ext uri="{FF2B5EF4-FFF2-40B4-BE49-F238E27FC236}">
                <a16:creationId xmlns:a16="http://schemas.microsoft.com/office/drawing/2014/main" id="{613FC9B6-ED9E-4F51-A217-156DA01928CD}"/>
              </a:ext>
            </a:extLst>
          </p:cNvPr>
          <p:cNvGraphicFramePr/>
          <p:nvPr>
            <p:extLst>
              <p:ext uri="{D42A27DB-BD31-4B8C-83A1-F6EECF244321}">
                <p14:modId xmlns:p14="http://schemas.microsoft.com/office/powerpoint/2010/main" val="2980000064"/>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49548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AFEF1-E2D8-4048-8E95-30A10B15D9F7}"/>
              </a:ext>
            </a:extLst>
          </p:cNvPr>
          <p:cNvSpPr>
            <a:spLocks noGrp="1"/>
          </p:cNvSpPr>
          <p:nvPr>
            <p:ph type="title"/>
          </p:nvPr>
        </p:nvSpPr>
        <p:spPr/>
        <p:txBody>
          <a:bodyPr/>
          <a:lstStyle/>
          <a:p>
            <a:r>
              <a:rPr lang="en-CA" dirty="0"/>
              <a:t>The knowns and the unknowns</a:t>
            </a:r>
          </a:p>
        </p:txBody>
      </p:sp>
      <p:sp>
        <p:nvSpPr>
          <p:cNvPr id="3" name="Content Placeholder 2">
            <a:extLst>
              <a:ext uri="{FF2B5EF4-FFF2-40B4-BE49-F238E27FC236}">
                <a16:creationId xmlns:a16="http://schemas.microsoft.com/office/drawing/2014/main" id="{430C7F33-396A-4A67-82D0-0EF2C2587D20}"/>
              </a:ext>
            </a:extLst>
          </p:cNvPr>
          <p:cNvSpPr>
            <a:spLocks noGrp="1"/>
          </p:cNvSpPr>
          <p:nvPr>
            <p:ph idx="1"/>
          </p:nvPr>
        </p:nvSpPr>
        <p:spPr/>
        <p:txBody>
          <a:bodyPr/>
          <a:lstStyle/>
          <a:p>
            <a:pPr marL="342900" indent="-342900">
              <a:buAutoNum type="arabicPeriod"/>
            </a:pPr>
            <a:r>
              <a:rPr lang="en-CA" dirty="0"/>
              <a:t>Timeline: 5 weeks</a:t>
            </a:r>
          </a:p>
          <a:p>
            <a:pPr marL="342900" indent="-342900">
              <a:buAutoNum type="arabicPeriod"/>
            </a:pPr>
            <a:r>
              <a:rPr lang="en-CA" dirty="0"/>
              <a:t>Requirements:</a:t>
            </a:r>
          </a:p>
          <a:p>
            <a:pPr marL="617220" lvl="1" indent="-342900">
              <a:buAutoNum type="arabicPeriod"/>
            </a:pPr>
            <a:r>
              <a:rPr lang="en-CA" dirty="0"/>
              <a:t>Database</a:t>
            </a:r>
          </a:p>
          <a:p>
            <a:pPr marL="617220" lvl="1" indent="-342900">
              <a:buAutoNum type="arabicPeriod"/>
            </a:pPr>
            <a:r>
              <a:rPr lang="en-CA" dirty="0"/>
              <a:t>Programing language</a:t>
            </a:r>
          </a:p>
          <a:p>
            <a:pPr marL="617220" lvl="1" indent="-342900">
              <a:buAutoNum type="arabicPeriod"/>
            </a:pPr>
            <a:r>
              <a:rPr lang="en-CA" dirty="0"/>
              <a:t>Visualizations</a:t>
            </a:r>
          </a:p>
          <a:p>
            <a:pPr marL="617220" lvl="1" indent="-342900">
              <a:buAutoNum type="arabicPeriod"/>
            </a:pPr>
            <a:r>
              <a:rPr lang="en-CA" dirty="0"/>
              <a:t>Front end</a:t>
            </a:r>
          </a:p>
          <a:p>
            <a:pPr marL="617220" lvl="1" indent="-342900">
              <a:buAutoNum type="arabicPeriod"/>
            </a:pPr>
            <a:r>
              <a:rPr lang="en-CA" dirty="0"/>
              <a:t>Machine learning model</a:t>
            </a:r>
          </a:p>
          <a:p>
            <a:pPr marL="617220" lvl="1" indent="-342900">
              <a:buAutoNum type="arabicPeriod"/>
            </a:pPr>
            <a:r>
              <a:rPr lang="en-CA" dirty="0"/>
              <a:t>Forms of analytics</a:t>
            </a:r>
          </a:p>
          <a:p>
            <a:pPr marL="342900" indent="-342900">
              <a:buAutoNum type="arabicPeriod"/>
            </a:pPr>
            <a:r>
              <a:rPr lang="en-CA" dirty="0"/>
              <a:t>The big Q. which idea will meet #1 and #2 above? </a:t>
            </a:r>
          </a:p>
          <a:p>
            <a:pPr marL="342900" indent="-342900">
              <a:buAutoNum type="arabicPeriod"/>
            </a:pPr>
            <a:r>
              <a:rPr lang="en-CA" dirty="0"/>
              <a:t>The next big Q. is: What are the major milestones to make it happen?</a:t>
            </a:r>
          </a:p>
        </p:txBody>
      </p:sp>
    </p:spTree>
    <p:extLst>
      <p:ext uri="{BB962C8B-B14F-4D97-AF65-F5344CB8AC3E}">
        <p14:creationId xmlns:p14="http://schemas.microsoft.com/office/powerpoint/2010/main" val="231883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5CC67-C705-47A5-B00A-A893E3651A3E}"/>
              </a:ext>
            </a:extLst>
          </p:cNvPr>
          <p:cNvSpPr>
            <a:spLocks noGrp="1"/>
          </p:cNvSpPr>
          <p:nvPr>
            <p:ph type="title"/>
          </p:nvPr>
        </p:nvSpPr>
        <p:spPr/>
        <p:txBody>
          <a:bodyPr>
            <a:normAutofit/>
          </a:bodyPr>
          <a:lstStyle/>
          <a:p>
            <a:r>
              <a:rPr lang="en-CA" sz="3600" dirty="0"/>
              <a:t>Idea 1: THE ROAD TRIP ASSISTANT DESIGNER</a:t>
            </a:r>
          </a:p>
        </p:txBody>
      </p:sp>
      <p:sp>
        <p:nvSpPr>
          <p:cNvPr id="3" name="Content Placeholder 2">
            <a:extLst>
              <a:ext uri="{FF2B5EF4-FFF2-40B4-BE49-F238E27FC236}">
                <a16:creationId xmlns:a16="http://schemas.microsoft.com/office/drawing/2014/main" id="{AC465843-47EB-40D4-AD99-F74EE3E2858B}"/>
              </a:ext>
            </a:extLst>
          </p:cNvPr>
          <p:cNvSpPr>
            <a:spLocks noGrp="1"/>
          </p:cNvSpPr>
          <p:nvPr>
            <p:ph idx="1"/>
          </p:nvPr>
        </p:nvSpPr>
        <p:spPr/>
        <p:txBody>
          <a:bodyPr/>
          <a:lstStyle/>
          <a:p>
            <a:pPr marL="0" indent="0">
              <a:buNone/>
            </a:pPr>
            <a:r>
              <a:rPr lang="en-CA" dirty="0"/>
              <a:t>What if you had the option to have an intelligent tourism agent a click away through your browser where you simply input the 1 country you want to road trip through, the amount of days and the 3 themes you want to tackle during your journey? Travelling on a high, mid or low budget?, we will give you:</a:t>
            </a:r>
          </a:p>
          <a:p>
            <a:pPr marL="342900" indent="-342900">
              <a:buAutoNum type="arabicPeriod"/>
            </a:pPr>
            <a:r>
              <a:rPr lang="en-CA" dirty="0"/>
              <a:t>A drawn Road Trip, and,</a:t>
            </a:r>
          </a:p>
          <a:p>
            <a:pPr marL="342900" indent="-342900">
              <a:buAutoNum type="arabicPeriod"/>
            </a:pPr>
            <a:r>
              <a:rPr lang="en-CA" dirty="0"/>
              <a:t>Places to stay and places to visit</a:t>
            </a:r>
          </a:p>
        </p:txBody>
      </p:sp>
      <p:sp>
        <p:nvSpPr>
          <p:cNvPr id="4" name="Rectangle 3">
            <a:extLst>
              <a:ext uri="{FF2B5EF4-FFF2-40B4-BE49-F238E27FC236}">
                <a16:creationId xmlns:a16="http://schemas.microsoft.com/office/drawing/2014/main" id="{018297DC-0A98-41C4-9D1A-FB6E0660112E}"/>
              </a:ext>
            </a:extLst>
          </p:cNvPr>
          <p:cNvSpPr/>
          <p:nvPr/>
        </p:nvSpPr>
        <p:spPr>
          <a:xfrm>
            <a:off x="2106706" y="3948953"/>
            <a:ext cx="1972235" cy="953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User Input</a:t>
            </a:r>
          </a:p>
        </p:txBody>
      </p:sp>
      <p:sp>
        <p:nvSpPr>
          <p:cNvPr id="5" name="Rectangle 4">
            <a:extLst>
              <a:ext uri="{FF2B5EF4-FFF2-40B4-BE49-F238E27FC236}">
                <a16:creationId xmlns:a16="http://schemas.microsoft.com/office/drawing/2014/main" id="{C5492A90-9EB4-40AA-B8E1-C4938EBAE37B}"/>
              </a:ext>
            </a:extLst>
          </p:cNvPr>
          <p:cNvSpPr/>
          <p:nvPr/>
        </p:nvSpPr>
        <p:spPr>
          <a:xfrm>
            <a:off x="4764741" y="3948950"/>
            <a:ext cx="1972235" cy="953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Data Processing</a:t>
            </a:r>
          </a:p>
        </p:txBody>
      </p:sp>
      <p:sp>
        <p:nvSpPr>
          <p:cNvPr id="6" name="Rectangle 5">
            <a:extLst>
              <a:ext uri="{FF2B5EF4-FFF2-40B4-BE49-F238E27FC236}">
                <a16:creationId xmlns:a16="http://schemas.microsoft.com/office/drawing/2014/main" id="{38C93D55-0CCF-462A-9D47-222E253345E7}"/>
              </a:ext>
            </a:extLst>
          </p:cNvPr>
          <p:cNvSpPr/>
          <p:nvPr/>
        </p:nvSpPr>
        <p:spPr>
          <a:xfrm>
            <a:off x="7422777" y="3948951"/>
            <a:ext cx="1972235" cy="953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Road Trip Designed</a:t>
            </a:r>
          </a:p>
        </p:txBody>
      </p:sp>
    </p:spTree>
    <p:extLst>
      <p:ext uri="{BB962C8B-B14F-4D97-AF65-F5344CB8AC3E}">
        <p14:creationId xmlns:p14="http://schemas.microsoft.com/office/powerpoint/2010/main" val="1101136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B13AF-946C-45DD-920D-DFA997CBDEF8}"/>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8AB1B0A6-4937-444D-8F74-BDFED972E4C1}"/>
              </a:ext>
            </a:extLst>
          </p:cNvPr>
          <p:cNvSpPr>
            <a:spLocks noGrp="1"/>
          </p:cNvSpPr>
          <p:nvPr>
            <p:ph idx="1"/>
          </p:nvPr>
        </p:nvSpPr>
        <p:spPr/>
        <p:txBody>
          <a:bodyPr/>
          <a:lstStyle/>
          <a:p>
            <a:endParaRPr lang="en-CA"/>
          </a:p>
        </p:txBody>
      </p:sp>
      <p:pic>
        <p:nvPicPr>
          <p:cNvPr id="5" name="Picture 4">
            <a:extLst>
              <a:ext uri="{FF2B5EF4-FFF2-40B4-BE49-F238E27FC236}">
                <a16:creationId xmlns:a16="http://schemas.microsoft.com/office/drawing/2014/main" id="{0E97EB69-664C-484B-A317-A43F2B577355}"/>
              </a:ext>
            </a:extLst>
          </p:cNvPr>
          <p:cNvPicPr>
            <a:picLocks noChangeAspect="1"/>
          </p:cNvPicPr>
          <p:nvPr/>
        </p:nvPicPr>
        <p:blipFill>
          <a:blip r:embed="rId2"/>
          <a:stretch>
            <a:fillRect/>
          </a:stretch>
        </p:blipFill>
        <p:spPr>
          <a:xfrm>
            <a:off x="436255" y="546668"/>
            <a:ext cx="11319489" cy="5469043"/>
          </a:xfrm>
          <a:prstGeom prst="rect">
            <a:avLst/>
          </a:prstGeom>
        </p:spPr>
      </p:pic>
    </p:spTree>
    <p:extLst>
      <p:ext uri="{BB962C8B-B14F-4D97-AF65-F5344CB8AC3E}">
        <p14:creationId xmlns:p14="http://schemas.microsoft.com/office/powerpoint/2010/main" val="3121181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2A141-22CA-4276-A216-A1CD1C52F185}"/>
              </a:ext>
            </a:extLst>
          </p:cNvPr>
          <p:cNvSpPr>
            <a:spLocks noGrp="1"/>
          </p:cNvSpPr>
          <p:nvPr>
            <p:ph type="title"/>
          </p:nvPr>
        </p:nvSpPr>
        <p:spPr/>
        <p:txBody>
          <a:bodyPr/>
          <a:lstStyle/>
          <a:p>
            <a:r>
              <a:rPr lang="en-CA" dirty="0"/>
              <a:t>A quick glance of the data processing:</a:t>
            </a:r>
          </a:p>
        </p:txBody>
      </p:sp>
      <p:sp>
        <p:nvSpPr>
          <p:cNvPr id="3" name="Content Placeholder 2">
            <a:extLst>
              <a:ext uri="{FF2B5EF4-FFF2-40B4-BE49-F238E27FC236}">
                <a16:creationId xmlns:a16="http://schemas.microsoft.com/office/drawing/2014/main" id="{3BF5C276-916F-4E7B-8B98-F1475AF35E8F}"/>
              </a:ext>
            </a:extLst>
          </p:cNvPr>
          <p:cNvSpPr>
            <a:spLocks noGrp="1"/>
          </p:cNvSpPr>
          <p:nvPr>
            <p:ph idx="1"/>
          </p:nvPr>
        </p:nvSpPr>
        <p:spPr/>
        <p:txBody>
          <a:bodyPr/>
          <a:lstStyle/>
          <a:p>
            <a:r>
              <a:rPr lang="en-CA" dirty="0"/>
              <a:t>Data from:</a:t>
            </a:r>
          </a:p>
          <a:p>
            <a:pPr lvl="1"/>
            <a:r>
              <a:rPr lang="en-CA" dirty="0"/>
              <a:t>Yelp</a:t>
            </a:r>
          </a:p>
          <a:p>
            <a:pPr lvl="1"/>
            <a:r>
              <a:rPr lang="en-CA" dirty="0"/>
              <a:t>Trip Advisor</a:t>
            </a:r>
          </a:p>
          <a:p>
            <a:r>
              <a:rPr lang="en-CA" dirty="0"/>
              <a:t>Use of Machine Learning (clustering to come up with the top 3 themes in the country)</a:t>
            </a:r>
          </a:p>
          <a:p>
            <a:r>
              <a:rPr lang="en-CA" dirty="0" err="1"/>
              <a:t>Gmaps</a:t>
            </a:r>
            <a:r>
              <a:rPr lang="en-CA" dirty="0"/>
              <a:t> to draw the route, tableau to show what data is supporting the perfect road trip plan</a:t>
            </a:r>
          </a:p>
          <a:p>
            <a:r>
              <a:rPr lang="en-CA" dirty="0"/>
              <a:t>JS and HTML for the front end and web development/design</a:t>
            </a:r>
          </a:p>
          <a:p>
            <a:r>
              <a:rPr lang="en-CA" dirty="0"/>
              <a:t>Dynamo DB for unstructured data – from AWS – 25gb storage</a:t>
            </a:r>
          </a:p>
          <a:p>
            <a:endParaRPr lang="en-CA" dirty="0"/>
          </a:p>
          <a:p>
            <a:endParaRPr lang="en-CA" dirty="0"/>
          </a:p>
        </p:txBody>
      </p:sp>
    </p:spTree>
    <p:extLst>
      <p:ext uri="{BB962C8B-B14F-4D97-AF65-F5344CB8AC3E}">
        <p14:creationId xmlns:p14="http://schemas.microsoft.com/office/powerpoint/2010/main" val="1485829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A8F5C-7C48-4606-A1E8-0B65AB6A4953}"/>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F12F30C8-75F7-4129-8B02-B9BED575B4A0}"/>
              </a:ext>
            </a:extLst>
          </p:cNvPr>
          <p:cNvSpPr>
            <a:spLocks noGrp="1"/>
          </p:cNvSpPr>
          <p:nvPr>
            <p:ph idx="1"/>
          </p:nvPr>
        </p:nvSpPr>
        <p:spPr/>
        <p:txBody>
          <a:bodyPr/>
          <a:lstStyle/>
          <a:p>
            <a:endParaRPr lang="en-CA"/>
          </a:p>
        </p:txBody>
      </p:sp>
      <p:pic>
        <p:nvPicPr>
          <p:cNvPr id="5" name="Picture 4">
            <a:extLst>
              <a:ext uri="{FF2B5EF4-FFF2-40B4-BE49-F238E27FC236}">
                <a16:creationId xmlns:a16="http://schemas.microsoft.com/office/drawing/2014/main" id="{92F27E2E-2C71-4843-97F4-5CFDC60DE526}"/>
              </a:ext>
            </a:extLst>
          </p:cNvPr>
          <p:cNvPicPr>
            <a:picLocks noChangeAspect="1"/>
          </p:cNvPicPr>
          <p:nvPr/>
        </p:nvPicPr>
        <p:blipFill>
          <a:blip r:embed="rId2"/>
          <a:stretch>
            <a:fillRect/>
          </a:stretch>
        </p:blipFill>
        <p:spPr>
          <a:xfrm>
            <a:off x="304298" y="430270"/>
            <a:ext cx="11583404" cy="5997460"/>
          </a:xfrm>
          <a:prstGeom prst="rect">
            <a:avLst/>
          </a:prstGeom>
        </p:spPr>
      </p:pic>
    </p:spTree>
    <p:extLst>
      <p:ext uri="{BB962C8B-B14F-4D97-AF65-F5344CB8AC3E}">
        <p14:creationId xmlns:p14="http://schemas.microsoft.com/office/powerpoint/2010/main" val="16158719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B5CB-9804-4DE0-871B-1BA98D632B03}"/>
              </a:ext>
            </a:extLst>
          </p:cNvPr>
          <p:cNvSpPr>
            <a:spLocks noGrp="1"/>
          </p:cNvSpPr>
          <p:nvPr>
            <p:ph type="title"/>
          </p:nvPr>
        </p:nvSpPr>
        <p:spPr/>
        <p:txBody>
          <a:bodyPr/>
          <a:lstStyle/>
          <a:p>
            <a:r>
              <a:rPr lang="en-CA" dirty="0"/>
              <a:t>Idea 2: YOUR NEXT EV CAR PICKER </a:t>
            </a:r>
          </a:p>
        </p:txBody>
      </p:sp>
      <p:sp>
        <p:nvSpPr>
          <p:cNvPr id="3" name="Content Placeholder 2">
            <a:extLst>
              <a:ext uri="{FF2B5EF4-FFF2-40B4-BE49-F238E27FC236}">
                <a16:creationId xmlns:a16="http://schemas.microsoft.com/office/drawing/2014/main" id="{FD663E61-280F-400F-8766-7F04D68C5291}"/>
              </a:ext>
            </a:extLst>
          </p:cNvPr>
          <p:cNvSpPr>
            <a:spLocks noGrp="1"/>
          </p:cNvSpPr>
          <p:nvPr>
            <p:ph idx="1"/>
          </p:nvPr>
        </p:nvSpPr>
        <p:spPr/>
        <p:txBody>
          <a:bodyPr/>
          <a:lstStyle/>
          <a:p>
            <a:pPr marL="0" indent="0">
              <a:buNone/>
            </a:pPr>
            <a:r>
              <a:rPr lang="en-CA" dirty="0"/>
              <a:t>Your next car is an EV, however, this is an unexplored field and you are uncertain as to which car to pick, the only knowns are your budget, your top favourite car manufacturers and preferred colors. Our web app does the job for you answering the following:</a:t>
            </a:r>
          </a:p>
          <a:p>
            <a:pPr marL="0" indent="0">
              <a:buNone/>
            </a:pPr>
            <a:r>
              <a:rPr lang="en-CA" dirty="0"/>
              <a:t>	1. what EV car to get (all specs being met)</a:t>
            </a:r>
          </a:p>
          <a:p>
            <a:pPr marL="0" indent="0">
              <a:buNone/>
            </a:pPr>
            <a:r>
              <a:rPr lang="en-CA" dirty="0"/>
              <a:t>	2. which car dealer offers it in a given radius close to your home</a:t>
            </a:r>
          </a:p>
          <a:p>
            <a:pPr marL="0" indent="0">
              <a:buNone/>
            </a:pPr>
            <a:r>
              <a:rPr lang="en-CA" dirty="0"/>
              <a:t>	3. and, by which date you can have it</a:t>
            </a:r>
          </a:p>
        </p:txBody>
      </p:sp>
      <p:sp>
        <p:nvSpPr>
          <p:cNvPr id="4" name="Rectangle 3">
            <a:extLst>
              <a:ext uri="{FF2B5EF4-FFF2-40B4-BE49-F238E27FC236}">
                <a16:creationId xmlns:a16="http://schemas.microsoft.com/office/drawing/2014/main" id="{72F5ABBF-A5E7-4855-B510-269522B3EB9A}"/>
              </a:ext>
            </a:extLst>
          </p:cNvPr>
          <p:cNvSpPr/>
          <p:nvPr/>
        </p:nvSpPr>
        <p:spPr>
          <a:xfrm>
            <a:off x="2106706" y="4343403"/>
            <a:ext cx="1972235" cy="953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User Input</a:t>
            </a:r>
          </a:p>
        </p:txBody>
      </p:sp>
      <p:sp>
        <p:nvSpPr>
          <p:cNvPr id="5" name="Rectangle 4">
            <a:extLst>
              <a:ext uri="{FF2B5EF4-FFF2-40B4-BE49-F238E27FC236}">
                <a16:creationId xmlns:a16="http://schemas.microsoft.com/office/drawing/2014/main" id="{0A476367-9F4C-4506-AEB1-AA01FADBB5F7}"/>
              </a:ext>
            </a:extLst>
          </p:cNvPr>
          <p:cNvSpPr/>
          <p:nvPr/>
        </p:nvSpPr>
        <p:spPr>
          <a:xfrm>
            <a:off x="4764741" y="4343400"/>
            <a:ext cx="1972235" cy="953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Data Processing</a:t>
            </a:r>
          </a:p>
        </p:txBody>
      </p:sp>
      <p:sp>
        <p:nvSpPr>
          <p:cNvPr id="6" name="Rectangle 5">
            <a:extLst>
              <a:ext uri="{FF2B5EF4-FFF2-40B4-BE49-F238E27FC236}">
                <a16:creationId xmlns:a16="http://schemas.microsoft.com/office/drawing/2014/main" id="{FECD8E70-2BBF-4E41-BD14-D0E6A28CD1D0}"/>
              </a:ext>
            </a:extLst>
          </p:cNvPr>
          <p:cNvSpPr/>
          <p:nvPr/>
        </p:nvSpPr>
        <p:spPr>
          <a:xfrm>
            <a:off x="7422777" y="4343401"/>
            <a:ext cx="1972235" cy="953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The final EV car top 5 options ready to buy</a:t>
            </a:r>
          </a:p>
        </p:txBody>
      </p:sp>
    </p:spTree>
    <p:extLst>
      <p:ext uri="{BB962C8B-B14F-4D97-AF65-F5344CB8AC3E}">
        <p14:creationId xmlns:p14="http://schemas.microsoft.com/office/powerpoint/2010/main" val="1553650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B13AF-946C-45DD-920D-DFA997CBDEF8}"/>
              </a:ext>
            </a:extLst>
          </p:cNvPr>
          <p:cNvSpPr>
            <a:spLocks noGrp="1"/>
          </p:cNvSpPr>
          <p:nvPr>
            <p:ph type="title"/>
          </p:nvPr>
        </p:nvSpPr>
        <p:spPr/>
        <p:txBody>
          <a:bodyPr/>
          <a:lstStyle/>
          <a:p>
            <a:endParaRPr lang="en-CA"/>
          </a:p>
        </p:txBody>
      </p:sp>
      <p:sp>
        <p:nvSpPr>
          <p:cNvPr id="3" name="Content Placeholder 2">
            <a:extLst>
              <a:ext uri="{FF2B5EF4-FFF2-40B4-BE49-F238E27FC236}">
                <a16:creationId xmlns:a16="http://schemas.microsoft.com/office/drawing/2014/main" id="{8AB1B0A6-4937-444D-8F74-BDFED972E4C1}"/>
              </a:ext>
            </a:extLst>
          </p:cNvPr>
          <p:cNvSpPr>
            <a:spLocks noGrp="1"/>
          </p:cNvSpPr>
          <p:nvPr>
            <p:ph idx="1"/>
          </p:nvPr>
        </p:nvSpPr>
        <p:spPr/>
        <p:txBody>
          <a:bodyPr/>
          <a:lstStyle/>
          <a:p>
            <a:endParaRPr lang="en-CA"/>
          </a:p>
        </p:txBody>
      </p:sp>
      <p:pic>
        <p:nvPicPr>
          <p:cNvPr id="5" name="Picture 4">
            <a:extLst>
              <a:ext uri="{FF2B5EF4-FFF2-40B4-BE49-F238E27FC236}">
                <a16:creationId xmlns:a16="http://schemas.microsoft.com/office/drawing/2014/main" id="{0E97EB69-664C-484B-A317-A43F2B577355}"/>
              </a:ext>
            </a:extLst>
          </p:cNvPr>
          <p:cNvPicPr>
            <a:picLocks noChangeAspect="1"/>
          </p:cNvPicPr>
          <p:nvPr/>
        </p:nvPicPr>
        <p:blipFill>
          <a:blip r:embed="rId2"/>
          <a:stretch>
            <a:fillRect/>
          </a:stretch>
        </p:blipFill>
        <p:spPr>
          <a:xfrm>
            <a:off x="436255" y="546668"/>
            <a:ext cx="11319489" cy="5469043"/>
          </a:xfrm>
          <a:prstGeom prst="rect">
            <a:avLst/>
          </a:prstGeom>
        </p:spPr>
      </p:pic>
    </p:spTree>
    <p:extLst>
      <p:ext uri="{BB962C8B-B14F-4D97-AF65-F5344CB8AC3E}">
        <p14:creationId xmlns:p14="http://schemas.microsoft.com/office/powerpoint/2010/main" val="300031414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2.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{23C479C5-5EF7-46DE-A8AF-49E0E75DF84A}tf56219246_win32</Template>
  <TotalTime>63</TotalTime>
  <Words>394</Words>
  <Application>Microsoft Office PowerPoint</Application>
  <PresentationFormat>Widescreen</PresentationFormat>
  <Paragraphs>48</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Avenir Next LT Pro</vt:lpstr>
      <vt:lpstr>Avenir Next LT Pro Light</vt:lpstr>
      <vt:lpstr>Garamond</vt:lpstr>
      <vt:lpstr>SavonVTI</vt:lpstr>
      <vt:lpstr>Final PROJECT</vt:lpstr>
      <vt:lpstr>Our Team</vt:lpstr>
      <vt:lpstr>The knowns and the unknowns</vt:lpstr>
      <vt:lpstr>Idea 1: THE ROAD TRIP ASSISTANT DESIGNER</vt:lpstr>
      <vt:lpstr>PowerPoint Presentation</vt:lpstr>
      <vt:lpstr>A quick glance of the data processing:</vt:lpstr>
      <vt:lpstr>PowerPoint Presentation</vt:lpstr>
      <vt:lpstr>Idea 2: YOUR NEXT EV CAR PICKER </vt:lpstr>
      <vt:lpstr>PowerPoint Presentation</vt:lpstr>
      <vt:lpstr>A quick glance of the data processing:</vt:lpstr>
      <vt:lpstr>PowerPoint Presentation</vt:lpstr>
      <vt:lpstr>Our team likes meeting the user wishes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dc:title>
  <dc:creator>Juanita Camargo Nunez</dc:creator>
  <cp:lastModifiedBy>Juanita Camargo Nunez</cp:lastModifiedBy>
  <cp:revision>27</cp:revision>
  <dcterms:created xsi:type="dcterms:W3CDTF">2022-04-30T16:54:37Z</dcterms:created>
  <dcterms:modified xsi:type="dcterms:W3CDTF">2022-05-02T23:00:03Z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